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722" autoAdjust="0"/>
  </p:normalViewPr>
  <p:slideViewPr>
    <p:cSldViewPr snapToGrid="0">
      <p:cViewPr varScale="1">
        <p:scale>
          <a:sx n="80" d="100"/>
          <a:sy n="80" d="100"/>
        </p:scale>
        <p:origin x="7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Strengthening the core</a:t>
            </a:r>
            <a:br>
              <a:rPr lang="en-US" dirty="0" smtClean="0"/>
            </a:br>
            <a:r>
              <a:rPr lang="en-US" dirty="0" smtClean="0"/>
              <a:t>Networking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November 20, 2013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9041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To-Do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Follow your Action Steps</a:t>
            </a:r>
          </a:p>
          <a:p>
            <a:r>
              <a:rPr lang="en-US" sz="2800" dirty="0" smtClean="0"/>
              <a:t>Choose a Resource – Dig Deep</a:t>
            </a:r>
          </a:p>
          <a:p>
            <a:pPr lvl="1"/>
            <a:r>
              <a:rPr lang="en-US" sz="2600" dirty="0" smtClean="0"/>
              <a:t>SAS Portal</a:t>
            </a:r>
          </a:p>
          <a:p>
            <a:pPr lvl="1"/>
            <a:r>
              <a:rPr lang="en-US" sz="2600" dirty="0" smtClean="0"/>
              <a:t>CLIU Wiki</a:t>
            </a:r>
          </a:p>
          <a:p>
            <a:r>
              <a:rPr lang="en-US" sz="2600" dirty="0" smtClean="0"/>
              <a:t>Share at Next </a:t>
            </a:r>
            <a:r>
              <a:rPr lang="en-US" sz="2600" dirty="0"/>
              <a:t>Meeting: April 8, </a:t>
            </a:r>
            <a:r>
              <a:rPr lang="en-US" sz="2600" dirty="0" smtClean="0"/>
              <a:t>2014</a:t>
            </a:r>
          </a:p>
          <a:p>
            <a:r>
              <a:rPr lang="en-US" sz="2600" dirty="0" smtClean="0"/>
              <a:t>Evaluation – link on Wiki</a:t>
            </a:r>
            <a:endParaRPr lang="en-US" sz="2600" dirty="0"/>
          </a:p>
          <a:p>
            <a:pPr lvl="1"/>
            <a:endParaRPr lang="en-US" sz="26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37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Welcome &amp; Sharing</a:t>
            </a:r>
          </a:p>
          <a:p>
            <a:r>
              <a:rPr lang="en-US" sz="2800" dirty="0" smtClean="0"/>
              <a:t>Thinking About Instruction</a:t>
            </a:r>
          </a:p>
          <a:p>
            <a:r>
              <a:rPr lang="en-US" sz="2800" dirty="0" smtClean="0"/>
              <a:t>CCSS Mathematics Standards</a:t>
            </a:r>
          </a:p>
          <a:p>
            <a:pPr lvl="1"/>
            <a:r>
              <a:rPr lang="en-US" sz="2400" dirty="0" smtClean="0"/>
              <a:t>Content</a:t>
            </a:r>
          </a:p>
          <a:p>
            <a:pPr lvl="1"/>
            <a:r>
              <a:rPr lang="en-US" sz="2400" dirty="0" smtClean="0"/>
              <a:t>Mathematical Practices</a:t>
            </a:r>
          </a:p>
          <a:p>
            <a:r>
              <a:rPr lang="en-US" sz="2800" dirty="0" smtClean="0"/>
              <a:t>CCSS ELA Standards</a:t>
            </a:r>
          </a:p>
          <a:p>
            <a:r>
              <a:rPr lang="en-US" sz="2800" dirty="0" smtClean="0"/>
              <a:t>Connecting to the IEP</a:t>
            </a:r>
          </a:p>
          <a:p>
            <a:r>
              <a:rPr lang="en-US" sz="2800" dirty="0" smtClean="0"/>
              <a:t>Team Time and Action Planning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836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&amp;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Introductions</a:t>
            </a:r>
          </a:p>
          <a:p>
            <a:r>
              <a:rPr lang="en-US" sz="2800" dirty="0" smtClean="0"/>
              <a:t>Table Sharing</a:t>
            </a:r>
          </a:p>
          <a:p>
            <a:r>
              <a:rPr lang="en-US" sz="2800" dirty="0" err="1" smtClean="0"/>
              <a:t>Wikispace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33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about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How do you decide what to teach?</a:t>
            </a:r>
          </a:p>
          <a:p>
            <a:pPr fontAlgn="base"/>
            <a:r>
              <a:rPr lang="en-US" sz="2800" dirty="0"/>
              <a:t>Table Discussion</a:t>
            </a:r>
          </a:p>
          <a:p>
            <a:pPr lvl="1" fontAlgn="base"/>
            <a:r>
              <a:rPr lang="en-US" sz="2400" dirty="0"/>
              <a:t>What or who influences your decision making process of WHAT you teach?</a:t>
            </a:r>
          </a:p>
          <a:p>
            <a:pPr lvl="1" fontAlgn="base"/>
            <a:r>
              <a:rPr lang="en-US" sz="2400" dirty="0"/>
              <a:t>What factors do you consider in deciding HOW you deliver instruction?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4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CCSS Mathematics content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sz="2800" dirty="0"/>
              <a:t>Highlight documents</a:t>
            </a:r>
          </a:p>
          <a:p>
            <a:pPr lvl="1" fontAlgn="base"/>
            <a:r>
              <a:rPr lang="en-US" sz="2400" dirty="0"/>
              <a:t>First color -  what you teach at that grade, to that depth</a:t>
            </a:r>
          </a:p>
          <a:p>
            <a:pPr lvl="1" fontAlgn="base"/>
            <a:r>
              <a:rPr lang="en-US" sz="2400" dirty="0"/>
              <a:t>Second color - what you teach at that grade, but not to that depth</a:t>
            </a:r>
          </a:p>
          <a:p>
            <a:pPr lvl="1" fontAlgn="base"/>
            <a:r>
              <a:rPr lang="en-US" sz="2400" dirty="0" smtClean="0"/>
              <a:t>Leave Blank </a:t>
            </a:r>
            <a:r>
              <a:rPr lang="en-US" sz="2400" dirty="0"/>
              <a:t>- what you do not</a:t>
            </a:r>
          </a:p>
          <a:p>
            <a:r>
              <a:rPr lang="en-US" sz="2800" dirty="0"/>
              <a:t>Gallery </a:t>
            </a:r>
            <a:r>
              <a:rPr lang="en-US" sz="2800" dirty="0" smtClean="0"/>
              <a:t>Walk</a:t>
            </a:r>
          </a:p>
          <a:p>
            <a:pPr lvl="1"/>
            <a:r>
              <a:rPr lang="en-US" sz="2600" dirty="0" smtClean="0"/>
              <a:t>Read each grade</a:t>
            </a:r>
          </a:p>
          <a:p>
            <a:pPr lvl="1"/>
            <a:r>
              <a:rPr lang="en-US" sz="2600" dirty="0" smtClean="0"/>
              <a:t>Make note of your </a:t>
            </a:r>
            <a:r>
              <a:rPr lang="en-US" sz="2800" dirty="0"/>
              <a:t>surprises, shifts, </a:t>
            </a:r>
            <a:r>
              <a:rPr lang="en-US" sz="2800" dirty="0" smtClean="0"/>
              <a:t>concerns</a:t>
            </a:r>
          </a:p>
          <a:p>
            <a:r>
              <a:rPr lang="en-US" sz="3000" dirty="0" smtClean="0"/>
              <a:t>Discussion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5438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CCSS Standards for mathematical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What should students be doing to interact with and think about mathematics</a:t>
            </a:r>
            <a:r>
              <a:rPr lang="en-US" sz="3200" i="1" dirty="0" smtClean="0"/>
              <a:t>?</a:t>
            </a:r>
          </a:p>
          <a:p>
            <a:pPr marL="0" indent="0" algn="ctr">
              <a:buNone/>
            </a:pPr>
            <a:endParaRPr lang="en-US" sz="3200" i="1" dirty="0" smtClean="0"/>
          </a:p>
          <a:p>
            <a:r>
              <a:rPr lang="en-US" sz="2800" dirty="0"/>
              <a:t>What verbs illustrate our guiding question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What do you notice about the verbs?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59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CCSS ELA College and career readiness anchor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What should students be doing to interact with and think about </a:t>
            </a:r>
            <a:r>
              <a:rPr lang="en-US" sz="3200" i="1" dirty="0" smtClean="0"/>
              <a:t>reading?</a:t>
            </a:r>
          </a:p>
          <a:p>
            <a:pPr marL="0" indent="0" algn="ctr">
              <a:buNone/>
            </a:pPr>
            <a:endParaRPr lang="en-US" sz="3200" i="1" dirty="0" smtClean="0"/>
          </a:p>
          <a:p>
            <a:r>
              <a:rPr lang="en-US" sz="2800" dirty="0"/>
              <a:t>What verbs illustrate our guiding question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What do you notice about the verbs?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19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the </a:t>
            </a:r>
            <a:r>
              <a:rPr lang="en-US" dirty="0" err="1" smtClean="0"/>
              <a:t>iep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i="1" dirty="0" smtClean="0"/>
              <a:t>How can we use this knowledge in writing IEPs?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61513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 and Action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Regroup</a:t>
            </a:r>
          </a:p>
          <a:p>
            <a:r>
              <a:rPr lang="en-US" sz="2800" dirty="0" smtClean="0"/>
              <a:t>What was our new learning today?</a:t>
            </a:r>
          </a:p>
          <a:p>
            <a:r>
              <a:rPr lang="en-US" sz="2800" dirty="0" smtClean="0"/>
              <a:t>How will we use this information?</a:t>
            </a:r>
          </a:p>
          <a:p>
            <a:r>
              <a:rPr lang="en-US" sz="2800" dirty="0" smtClean="0"/>
              <a:t>How will we share this information?</a:t>
            </a:r>
          </a:p>
          <a:p>
            <a:r>
              <a:rPr lang="en-US" sz="2800" dirty="0" smtClean="0"/>
              <a:t>What specific action steps will we take?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821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162</TotalTime>
  <Words>233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Corbel</vt:lpstr>
      <vt:lpstr>Wingdings</vt:lpstr>
      <vt:lpstr>Banded</vt:lpstr>
      <vt:lpstr>Strengthening the core Networking</vt:lpstr>
      <vt:lpstr>agenda</vt:lpstr>
      <vt:lpstr>Welcome &amp; sharing</vt:lpstr>
      <vt:lpstr>Thinking about Instruction</vt:lpstr>
      <vt:lpstr>CCSS Mathematics content standards</vt:lpstr>
      <vt:lpstr>CCSS Standards for mathematical Practice</vt:lpstr>
      <vt:lpstr>CCSS ELA College and career readiness anchor standards</vt:lpstr>
      <vt:lpstr>Connecting to the iep </vt:lpstr>
      <vt:lpstr>TEAM Time and Action Planning</vt:lpstr>
      <vt:lpstr>To-Do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Strengthening the core Networking</dc:title>
  <dc:creator>Cathy Enders</dc:creator>
  <cp:lastModifiedBy>Cathy Enders</cp:lastModifiedBy>
  <cp:revision>11</cp:revision>
  <dcterms:created xsi:type="dcterms:W3CDTF">2013-11-19T17:35:01Z</dcterms:created>
  <dcterms:modified xsi:type="dcterms:W3CDTF">2013-11-20T00:06:00Z</dcterms:modified>
</cp:coreProperties>
</file>